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1" autoAdjust="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wmf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Power</a:t>
            </a:r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Point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Eva </a:t>
            </a:r>
            <a:r>
              <a:rPr lang="sk-SK" sz="3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Adamčíková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2013/2014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9.A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Obsah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914400" y="1676400"/>
            <a:ext cx="5334000" cy="28956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Na čo slúži PowerPoint?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 action="ppaction://hlinksldjump"/>
              </a:rPr>
              <a:t>Vkladanie obrázkov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4" action="ppaction://hlinksldjump"/>
              </a:rPr>
              <a:t>Vlastnými slovami 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C:\Users\admin\AppData\Local\Microsoft\Windows\Temporary Internet Files\Content.IE5\800VLJDO\MC90032596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3886200"/>
            <a:ext cx="2741352" cy="2798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PowerPoint?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2400" y="1676400"/>
            <a:ext cx="6400800" cy="36576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prezentácii.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Tvoriť prezentácie v tomto prostredí je veľmi jednoduché. Stačí postupne vytvárať nové snímky a na nich čítať a riadiť sa inštrukciami.</a:t>
            </a: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 descr="C:\Users\admin\AppData\Local\Microsoft\Windows\Temporary Internet Files\Content.IE5\3N63H96L\MC90038261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438400"/>
            <a:ext cx="2209800" cy="2209800"/>
          </a:xfrm>
          <a:prstGeom prst="rect">
            <a:avLst/>
          </a:prstGeom>
          <a:noFill/>
        </p:spPr>
      </p:pic>
      <p:sp>
        <p:nvSpPr>
          <p:cNvPr id="5" name="Zahnutá šípka hore 4">
            <a:hlinkClick r:id="rId3" action="ppaction://hlinksldjump"/>
          </p:cNvPr>
          <p:cNvSpPr/>
          <p:nvPr/>
        </p:nvSpPr>
        <p:spPr>
          <a:xfrm>
            <a:off x="8305800" y="228600"/>
            <a:ext cx="685800" cy="685800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1"/>
            <a:ext cx="7010400" cy="3124200"/>
          </a:xfrm>
        </p:spPr>
        <p:txBody>
          <a:bodyPr>
            <a:norm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 </a:t>
            </a:r>
            <a:r>
              <a:rPr lang="sk-SK" sz="3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klipartu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Zo súboru PC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 internetu 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114800"/>
            <a:ext cx="2409495" cy="2460625"/>
          </a:xfrm>
          <a:prstGeom prst="rect">
            <a:avLst/>
          </a:prstGeom>
          <a:noFill/>
        </p:spPr>
      </p:pic>
      <p:sp>
        <p:nvSpPr>
          <p:cNvPr id="5" name="Zahnutá šípka hore 4">
            <a:hlinkClick r:id="rId3" action="ppaction://hlinksldjump"/>
          </p:cNvPr>
          <p:cNvSpPr/>
          <p:nvPr/>
        </p:nvSpPr>
        <p:spPr>
          <a:xfrm>
            <a:off x="8305800" y="228600"/>
            <a:ext cx="685800" cy="685800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09600" y="1752601"/>
            <a:ext cx="7620000" cy="3581399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Na tvorbe prezentácii ma najviac baví, upravovanie strany, vkladanie obrázkov a upravovanie textu. Najviac ma zaujíma keď je už prezentácia hotová a ako vyzerá v celku. Najväčší problém mám s hypertextovými prepojeniami strán.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Zahnutá šípka hore 3">
            <a:hlinkClick r:id="rId2" action="ppaction://hlinksldjump"/>
          </p:cNvPr>
          <p:cNvSpPr/>
          <p:nvPr/>
        </p:nvSpPr>
        <p:spPr>
          <a:xfrm>
            <a:off x="8305800" y="228600"/>
            <a:ext cx="685800" cy="685800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108</Words>
  <Application>Microsoft Office PowerPoint</Application>
  <PresentationFormat>Prezentácia na obrazovke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PowerPoint</vt:lpstr>
      <vt:lpstr>Obsah</vt:lpstr>
      <vt:lpstr>Na čo slúži MS PowerPoint?</vt:lpstr>
      <vt:lpstr>Vkladanie obrázkov</vt:lpstr>
      <vt:lpstr>Vlastnými slovami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student105</dc:creator>
  <cp:lastModifiedBy>admin</cp:lastModifiedBy>
  <cp:revision>12</cp:revision>
  <dcterms:created xsi:type="dcterms:W3CDTF">2013-12-03T11:20:55Z</dcterms:created>
  <dcterms:modified xsi:type="dcterms:W3CDTF">2013-12-03T11:55:49Z</dcterms:modified>
</cp:coreProperties>
</file>